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spc="400" kern="0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enter a project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48640" y="2194560"/>
            <a:ext cx="8046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FBF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simple, step-by-step guide for the Chairman’s assistant, finance person or architect. No computer knowledge needed.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this app, in one minute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am I doing here?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52728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527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05840" y="12344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Chairman wants one answer.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Will the project have enough cash every quarter — and if not, how much must be arranged, and by when?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1929384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9293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5840" y="1911096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works it out from figures.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Land, areas, selling rate, loan. You type those in. The app does the maths.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606040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06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05840" y="2587752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job is the typing, not the deciding.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You enter and update figures. The Chairman runs the test and reads the result.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82696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826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05840" y="3264408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not see results.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That is on purpose. Unless the Chairman has also given you “View”, you see forms, not answers.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986784"/>
            <a:ext cx="8046720" cy="548640"/>
          </a:xfrm>
          <a:prstGeom prst="roundRect">
            <a:avLst>
              <a:gd name="adj" fmla="val 10000"/>
            </a:avLst>
          </a:prstGeom>
          <a:solidFill>
            <a:srgbClr val="F3EDD6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986784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</a:t>
            </a:r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your time. Nothing you type is final — every figure can be corrected later, and the app keeps a note of who changed what.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need before you start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I have ready?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52728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527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05840" y="12344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own login.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The Chairman made a username and passphrase for you. Do not use his.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1929384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9293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5840" y="1911096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project figures on paper or in a file.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Plot size, FSI, built-up areas, today’s selling rate, bank loan amount, interest rate, when the loan starts, how long the project runs.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606040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06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05840" y="2587752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order of work (only if you have it).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Which step comes after which — approvals, digging, foundation, RCC, finishing, handover — with rough months and cost. Optional.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82696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826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05840" y="3264408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phone, tablet or computer.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Open the internet browser and go to irg-rcs.com. Nothing to install.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— Sign in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get in?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52728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527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05840" y="12344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irg-rcs.com.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Press the Sign in button at the top right.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1929384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9293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5840" y="1911096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“Sign in”, not “Sign on”.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“Sign on” is only for the Chairman, once, to create the company account. You always use Sign in.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606040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06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05840" y="2587752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your username and passphrase.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Then type the 6-digit code that arrives on your mobile or e-mail. Either one works.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82696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826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05840" y="3264408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in.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The dashboard appears on the left side of the screen.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986784"/>
            <a:ext cx="8046720" cy="548640"/>
          </a:xfrm>
          <a:prstGeom prst="roundRect">
            <a:avLst>
              <a:gd name="adj" fmla="val 10000"/>
            </a:avLst>
          </a:prstGeom>
          <a:solidFill>
            <a:srgbClr val="F3EDD6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986784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</a:t>
            </a:r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 not with you? Press “Can’t receive the code? Use your alternate contact”, type the other mobile or e-mail that was registered, and the code goes there.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— Open the project form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 I type the figures?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52728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527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05840" y="12344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the left side (the dashboard).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Find the group called “Your projects”.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1929384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9293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5840" y="1911096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“Add New Project”.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A form opens in the middle of the screen.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606040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06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05840" y="2587752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started a project? Press “Group’s Projects” instead.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Then press the project’s name to open the same form with the saved figures.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82696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826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05840" y="3264408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project = one phase or one building group.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A township with three phases is three projects. The Chairman adds them together later.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986784"/>
            <a:ext cx="8046720" cy="548640"/>
          </a:xfrm>
          <a:prstGeom prst="roundRect">
            <a:avLst>
              <a:gd name="adj" fmla="val 10000"/>
            </a:avLst>
          </a:prstGeom>
          <a:solidFill>
            <a:srgbClr val="F3EDD6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986784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</a:t>
            </a:r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button “How to enter a project” at the top of the form brings you back to this guide any time.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— The first four boxes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goes in each box?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3444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6656" y="128930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name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76656" y="154533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name the Chairman will recognise.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Horizon Towers Phase 1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23444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128930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Country · City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791456" y="154533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project is.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India · Mumbai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48640" y="224028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6656" y="229514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Currency · Amount unit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76656" y="255117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once. Every money figure you type later is in this unit.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INR · Crore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663440" y="224028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91456" y="229514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 (quarters)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91456" y="255117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start to last handover, counted in quarters (3 months = 1 quarter). 4 years = 16.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16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8640" y="3840480"/>
            <a:ext cx="8046720" cy="548640"/>
          </a:xfrm>
          <a:prstGeom prst="roundRect">
            <a:avLst>
              <a:gd name="adj" fmla="val 10000"/>
            </a:avLst>
          </a:prstGeom>
          <a:solidFill>
            <a:srgbClr val="F3EDD6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840480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</a:t>
            </a:r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Boxes with a star (*) must be filled. The others can wait, but the result is only as good as the figures.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— Land and areas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numbers, and in what form?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3444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6656" y="128930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(sq.ft.)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76656" y="154533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 area, in square feet.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43560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23444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128930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FSI / FAR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791456" y="154533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permitted index for the plot.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2.5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48640" y="224028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6656" y="229514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 flats / shops / offices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76656" y="255117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Saleable area of each, in square feet. Type 0 if none.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90000 / 6000 / 0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663440" y="224028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91456" y="229514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Selling rate flats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791456" y="255117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Today’s realistic price per square foot. Not a future hope — the app adds escalation itself.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28000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8640" y="3840480"/>
            <a:ext cx="8046720" cy="548640"/>
          </a:xfrm>
          <a:prstGeom prst="roundRect">
            <a:avLst>
              <a:gd name="adj" fmla="val 10000"/>
            </a:avLst>
          </a:prstGeom>
          <a:solidFill>
            <a:srgbClr val="F3EDD6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840480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</a:t>
            </a:r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plain digits only. “43560”, not “43,560 sq.ft.” and not “43.5k”.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 — The bank loan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bank part mean?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3444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6656" y="128930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loan amount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76656" y="154533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limit sanctioned or expected, in the unit you chose (Crore, etc.).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40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23444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91456" y="128930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rate % p.a.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791456" y="154533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yearly interest rate.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11.5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48640" y="2240280"/>
            <a:ext cx="3931920" cy="868680"/>
          </a:xfrm>
          <a:prstGeom prst="roundRect">
            <a:avLst>
              <a:gd name="adj" fmla="val 6316"/>
            </a:avLst>
          </a:prstGeom>
          <a:solidFill>
            <a:srgbClr val="FBF3D9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6656" y="2295144"/>
            <a:ext cx="36758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drawdown quarter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76656" y="2551176"/>
            <a:ext cx="36758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quarter when the first money is drawn. 1 = the very first quarter.  </a:t>
            </a:r>
            <a:pPr indent="0" marL="0">
              <a:buNone/>
            </a:pPr>
            <a:r>
              <a:rPr lang="en-US" sz="100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3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8046720" cy="548640"/>
          </a:xfrm>
          <a:prstGeom prst="roundRect">
            <a:avLst>
              <a:gd name="adj" fmla="val 10000"/>
            </a:avLst>
          </a:prstGeom>
          <a:solidFill>
            <a:srgbClr val="F3EDD6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3840480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</a:t>
            </a:r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funding — private money, FTR earmarks — is entered by the Chairman under System limits. You only fill the bank line.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6 — Save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save, and what happens?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52728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527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05840" y="12344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the bottom of the dashboard.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There is a row of buttons: Save · Upload · Download · Copy · Exit. Press Save.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1929384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9293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5840" y="1911096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checks your figures.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If something is missing or impossible (a negative area, no duration), a message appears under the form. Fix it and press Save again.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606040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06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05840" y="2587752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save = the project is registered.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It gets a code such as M-03. The Chairman is told automatically.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82696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826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05840" y="3264408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Changing figures later? Write the reason.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The box “Why did you change the figures?” must be filled on every update — for example “Bank sanction revised to 45 Cr, 21 Aug”. “Update” alone is not accepted.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986784"/>
            <a:ext cx="8046720" cy="548640"/>
          </a:xfrm>
          <a:prstGeom prst="roundRect">
            <a:avLst>
              <a:gd name="adj" fmla="val 10000"/>
            </a:avLst>
          </a:prstGeom>
          <a:solidFill>
            <a:srgbClr val="F3EDD6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986784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</a:t>
            </a:r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name and the time are saved with every change. Nothing disappears quietly — that is what the Chairman relies on.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7 — The work plan and the template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template? Where is it? How do I use it?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52728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527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05840" y="12344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A ready-made list of the usual work steps in order, so you do not start from a blank page. “Mumbai residential spine” has the normal Mumbai sequence from approvals to handover. “Simple 5-step” is the shortest version.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1929384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9293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5840" y="1911096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is.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Dashboard → “Work plan — decide” → “Edit steps”. At the top of that screen there is a drop-down box called Template.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606040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06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05840" y="2587752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Choose a template. The list of steps fills in. Change any step’s months or cost to match your project. Add a step with “+ Add step”, or leave one out. Then press “Save steps”.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82696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826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05840" y="3264408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“After step #” means.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Which step must finish before this one can start. Foundation comes after excavation, so its “After step” is the excavation row number.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986784"/>
            <a:ext cx="8046720" cy="548640"/>
          </a:xfrm>
          <a:prstGeom prst="roundRect">
            <a:avLst>
              <a:gd name="adj" fmla="val 10000"/>
            </a:avLst>
          </a:prstGeom>
          <a:solidFill>
            <a:srgbClr val="F3EDD6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986784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</a:t>
            </a:r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Months on this screen, not quarters. A 14-month RCC job is “14”. If you don’t have the work plan yet, skip this step — the cash test still runs on the figures from Step 3–5.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8 — Check that it went through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know it worked?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52728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527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05840" y="12344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projects → Group’s Projects.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Your project is in the list, with its code and the time you saved it.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1929384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19293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5840" y="1911096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&amp; system → Transaction Log.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There is a line with your name and “T-10” (new project) or “T-11” (update).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606040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6060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05840" y="2587752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the Chairman the project code.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He presses Run, reads the grade, and decides. Only he can run it.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82696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2826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05840" y="3264408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a mistake? Open the project again and correct it.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Remember the reason box. The old figure stays in the history; the new one is used.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3986784"/>
            <a:ext cx="8046720" cy="548640"/>
          </a:xfrm>
          <a:prstGeom prst="roundRect">
            <a:avLst>
              <a:gd name="adj" fmla="val 10000"/>
            </a:avLst>
          </a:prstGeom>
          <a:solidFill>
            <a:srgbClr val="F3EDD6"/>
          </a:solidFill>
          <a:ln w="9525">
            <a:solidFill>
              <a:srgbClr val="E3D5A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986784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  </a:t>
            </a:r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dashboard group you expected is missing? Your rights don’t include it. The Chairman gives “View” and “Entry” separately, project by project.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9 — Sign off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finish properly?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252728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527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05840" y="123444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“Sign off” at the top right and confirm.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Your session ends. Nothing is left on the computer or phone.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2029968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0299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5840" y="201168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time you will need your passphrase and a new code again.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There is no “remember me” — on purpose.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2807208"/>
            <a:ext cx="310896" cy="310896"/>
          </a:xfrm>
          <a:prstGeom prst="ellipse">
            <a:avLst/>
          </a:prstGeom>
          <a:solidFill>
            <a:srgbClr val="000052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28072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05840" y="278892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computer?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Always sign off. If you forget, the app locks itself after 30 minutes anyway.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88720" y="274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slips — and the fix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8872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F5A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usually goes wrong?</a:t>
            </a:r>
            <a:endParaRPr lang="en-US" sz="125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804672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2560320"/>
                <a:gridCol w="2651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people type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5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happens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5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 instead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5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“40 Cr” or “43,560” in a number box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app says it is not a number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   or   43560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Duration in months or years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Wrong cash picture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Quarters: 4 years = 16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future selling rate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look too rosy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Today’s real rate — the app escalates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Update without a reason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Save is refused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line: what changed, why, when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Chairman’s login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Breaks the record of who did what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own username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Leaving without Sign off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Session stays open on that device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Sign off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>
                    <a:lnL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5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2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4B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IRG-RCS · How to enter a project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help?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48640" y="2194560"/>
            <a:ext cx="8046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FBF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the “?” (Ask me) button at the top of the app and ask in your own words.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FBF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 info@irg-rcs.com or call +91-93242 87750 (Intech Research Group, Mumbai).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rgbClr val="FBF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send project figures by e-mail. Nobody at IRG can see them — keep it that way.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2026-08-21T08:29:40Z</dcterms:created>
  <dcterms:modified xsi:type="dcterms:W3CDTF">2026-08-21T08:29:40Z</dcterms:modified>
</cp:coreProperties>
</file>